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4"/>
    <p:restoredTop sz="94710"/>
  </p:normalViewPr>
  <p:slideViewPr>
    <p:cSldViewPr snapToGrid="0">
      <p:cViewPr varScale="1">
        <p:scale>
          <a:sx n="115" d="100"/>
          <a:sy n="115" d="100"/>
        </p:scale>
        <p:origin x="240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65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riangular abstract background">
            <a:extLst>
              <a:ext uri="{FF2B5EF4-FFF2-40B4-BE49-F238E27FC236}">
                <a16:creationId xmlns:a16="http://schemas.microsoft.com/office/drawing/2014/main" id="{7B312A56-8C76-361A-D168-78DA83A473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rcRect t="23393" r="9091"/>
          <a:stretch/>
        </p:blipFill>
        <p:spPr>
          <a:xfrm>
            <a:off x="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99F1B-F976-6577-1A56-2ED3472AA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85233"/>
            <a:ext cx="5758628" cy="335585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>
                <a:solidFill>
                  <a:srgbClr val="FFFFFF"/>
                </a:solidFill>
                <a:latin typeface="Gill Sans Ultra Bold" panose="020B0A02020104020203" pitchFamily="34" charset="77"/>
                <a:cs typeface="Aharoni" panose="02010803020104030203" pitchFamily="2" charset="-79"/>
              </a:rPr>
              <a:t>HUMANOID</a:t>
            </a:r>
            <a:br>
              <a:rPr lang="en-US" sz="4700">
                <a:solidFill>
                  <a:srgbClr val="FFFFFF"/>
                </a:solidFill>
                <a:latin typeface="Gill Sans Ultra Bold" panose="020B0A02020104020203" pitchFamily="34" charset="77"/>
                <a:cs typeface="Aharoni" panose="02010803020104030203" pitchFamily="2" charset="-79"/>
              </a:rPr>
            </a:br>
            <a:r>
              <a:rPr lang="en-US" sz="4700">
                <a:solidFill>
                  <a:srgbClr val="FFFFFF"/>
                </a:solidFill>
                <a:latin typeface="Gill Sans Ultra Bold" panose="020B0A02020104020203" pitchFamily="34" charset="77"/>
                <a:cs typeface="Aharoni" panose="02010803020104030203" pitchFamily="2" charset="-79"/>
              </a:rPr>
              <a:t>ROBOTS</a:t>
            </a:r>
            <a:br>
              <a:rPr lang="en-US" sz="4700">
                <a:solidFill>
                  <a:srgbClr val="FFFFFF"/>
                </a:solidFill>
              </a:rPr>
            </a:br>
            <a:r>
              <a:rPr lang="en-US" sz="4700">
                <a:solidFill>
                  <a:srgbClr val="FFFFFF"/>
                </a:solidFill>
              </a:rPr>
              <a:t>(Reducing human risk in hazardous industries)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C05EAF-296F-2EAF-4D43-380B5C3E8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9786310" cy="1104721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Allen Richards</a:t>
            </a:r>
          </a:p>
          <a:p>
            <a:r>
              <a:rPr lang="en-US" sz="1700" dirty="0">
                <a:solidFill>
                  <a:srgbClr val="FFFFFF"/>
                </a:solidFill>
              </a:rPr>
              <a:t>Advanced machine learning – FINAL PROJECT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Recording Apr 29, 2025 at 5:43:04 PM">
            <a:hlinkClick r:id="" action="ppaction://media"/>
            <a:extLst>
              <a:ext uri="{FF2B5EF4-FFF2-40B4-BE49-F238E27FC236}">
                <a16:creationId xmlns:a16="http://schemas.microsoft.com/office/drawing/2014/main" id="{2A3A7EBF-97B0-DD40-E98D-D208E882B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7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3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The Last Word on 'Finalize' | Merriam-Webster">
            <a:extLst>
              <a:ext uri="{FF2B5EF4-FFF2-40B4-BE49-F238E27FC236}">
                <a16:creationId xmlns:a16="http://schemas.microsoft.com/office/drawing/2014/main" id="{839BD616-02D0-F2CC-1A7E-7664BDE5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156" b="2844"/>
          <a:stretch/>
        </p:blipFill>
        <p:spPr bwMode="auto">
          <a:xfrm>
            <a:off x="0" y="12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D8A3A-EC7F-C711-9E7B-CFED76390AF4}"/>
              </a:ext>
            </a:extLst>
          </p:cNvPr>
          <p:cNvSpPr txBox="1"/>
          <p:nvPr/>
        </p:nvSpPr>
        <p:spPr>
          <a:xfrm>
            <a:off x="713232" y="2341756"/>
            <a:ext cx="5876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  <a:endParaRPr lang="en-US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3330A-955B-F848-07B8-2131611A3521}"/>
              </a:ext>
            </a:extLst>
          </p:cNvPr>
          <p:cNvSpPr txBox="1"/>
          <p:nvPr/>
        </p:nvSpPr>
        <p:spPr>
          <a:xfrm>
            <a:off x="557561" y="3902927"/>
            <a:ext cx="70364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Humanoid robots can transform dangerous industries.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They protect human lives without replacing meaningful human jobs.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Ethical development is critical for future success.</a:t>
            </a:r>
          </a:p>
          <a:p>
            <a:endParaRPr lang="en-US" dirty="0"/>
          </a:p>
        </p:txBody>
      </p:sp>
      <p:pic>
        <p:nvPicPr>
          <p:cNvPr id="6" name="Audio Recording Apr 29, 2025 at 5:58:17 PM">
            <a:hlinkClick r:id="" action="ppaction://media"/>
            <a:extLst>
              <a:ext uri="{FF2B5EF4-FFF2-40B4-BE49-F238E27FC236}">
                <a16:creationId xmlns:a16="http://schemas.microsoft.com/office/drawing/2014/main" id="{7D202197-4591-F611-3FE8-E25073A62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3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9" name="Straight Connector 819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03" name="Rectangle 8202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Tom and Jerry (1948) - ''The End'' Card by TheYoungHistorian on DeviantArt">
            <a:extLst>
              <a:ext uri="{FF2B5EF4-FFF2-40B4-BE49-F238E27FC236}">
                <a16:creationId xmlns:a16="http://schemas.microsoft.com/office/drawing/2014/main" id="{B8039544-C864-AA09-4711-FCB1B61C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518"/>
          <a:stretch/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Recording Apr 29, 2025 at 5:59:31 PM">
            <a:hlinkClick r:id="" action="ppaction://media"/>
            <a:extLst>
              <a:ext uri="{FF2B5EF4-FFF2-40B4-BE49-F238E27FC236}">
                <a16:creationId xmlns:a16="http://schemas.microsoft.com/office/drawing/2014/main" id="{BA07A46D-E22C-634A-58E6-7C90B4408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3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9BA7-C2B4-E378-4240-DDC0837E7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572877"/>
            <a:ext cx="7284721" cy="8703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C24D4-8528-3AB2-A40C-9183480C4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1706880"/>
            <a:ext cx="7284721" cy="44849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Humanoid robots are machines designed to mimic human behavior.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Deep learning advancements enable robots to operate in real-world environments.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Focus: Replace humans in life-threatening tasks like mining, chemical plants, disaster recovery.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Goal: Reduce human fatalities and ensure worker safety.</a:t>
            </a:r>
          </a:p>
        </p:txBody>
      </p:sp>
      <p:pic>
        <p:nvPicPr>
          <p:cNvPr id="4" name="Audio Recording Apr 29, 2025 at 5:44:53 PM">
            <a:hlinkClick r:id="" action="ppaction://media"/>
            <a:extLst>
              <a:ext uri="{FF2B5EF4-FFF2-40B4-BE49-F238E27FC236}">
                <a16:creationId xmlns:a16="http://schemas.microsoft.com/office/drawing/2014/main" id="{31E076B7-827A-CDEA-E2A0-196163AB74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4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9000" contrast="-2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8,100+ Literature Review Stock Photos, Pictures &amp; Royalty-Free Images -  iStock | Literature review icon">
            <a:extLst>
              <a:ext uri="{FF2B5EF4-FFF2-40B4-BE49-F238E27FC236}">
                <a16:creationId xmlns:a16="http://schemas.microsoft.com/office/drawing/2014/main" id="{84F1C1ED-300C-B8E6-A301-C335B447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60000"/>
                    </a14:imgEffect>
                    <a14:imgEffect>
                      <a14:brightnessContrast bright="-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08" b="13693"/>
          <a:stretch/>
        </p:blipFill>
        <p:spPr bwMode="auto">
          <a:xfrm>
            <a:off x="-1" y="12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B2C72D-6ADD-7339-278F-3A4738284754}"/>
              </a:ext>
            </a:extLst>
          </p:cNvPr>
          <p:cNvSpPr txBox="1"/>
          <p:nvPr/>
        </p:nvSpPr>
        <p:spPr>
          <a:xfrm>
            <a:off x="774627" y="491096"/>
            <a:ext cx="10642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LITERATURE REVIEW – PART 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7576A-2EEF-D014-4758-753481F23B54}"/>
              </a:ext>
            </a:extLst>
          </p:cNvPr>
          <p:cNvSpPr txBox="1"/>
          <p:nvPr/>
        </p:nvSpPr>
        <p:spPr>
          <a:xfrm>
            <a:off x="809897" y="1463040"/>
            <a:ext cx="106688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Tesla’s Optimus robot aims to automate dangerous industrial tasks using AI vision.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Boston Dynamics' Atlas shows advanced mobility and obstacle navigation.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Both use deep reinforcement learning and computer vision technologies.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Focus: </a:t>
            </a:r>
            <a:r>
              <a:rPr lang="en-US" sz="3600" dirty="0">
                <a:solidFill>
                  <a:schemeClr val="bg1"/>
                </a:solidFill>
              </a:rPr>
              <a:t>Replace humans in repetitive and hazardous roles</a:t>
            </a:r>
            <a:r>
              <a:rPr lang="en-US" sz="3600" dirty="0"/>
              <a:t>.</a:t>
            </a:r>
          </a:p>
        </p:txBody>
      </p:sp>
      <p:pic>
        <p:nvPicPr>
          <p:cNvPr id="7" name="Audio Recording Apr 29, 2025 at 5:47:20 PM">
            <a:hlinkClick r:id="" action="ppaction://media"/>
            <a:extLst>
              <a:ext uri="{FF2B5EF4-FFF2-40B4-BE49-F238E27FC236}">
                <a16:creationId xmlns:a16="http://schemas.microsoft.com/office/drawing/2014/main" id="{9232ADF8-AE84-8D3F-554A-33E4DACE2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terature Review Pictures | Download Free Images on Unsplash">
            <a:extLst>
              <a:ext uri="{FF2B5EF4-FFF2-40B4-BE49-F238E27FC236}">
                <a16:creationId xmlns:a16="http://schemas.microsoft.com/office/drawing/2014/main" id="{04D0718A-4A6E-2A54-F8B9-5A3532821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87000"/>
                    </a14:imgEffect>
                    <a14:imgEffect>
                      <a14:brightnessContrast bright="-13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9C11AD-AABD-0FC7-DAA9-4592293C1E9E}"/>
              </a:ext>
            </a:extLst>
          </p:cNvPr>
          <p:cNvSpPr txBox="1"/>
          <p:nvPr/>
        </p:nvSpPr>
        <p:spPr>
          <a:xfrm>
            <a:off x="881349" y="572877"/>
            <a:ext cx="10311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LITERATURE REVIEW – PART II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46D03-9E7E-8B6D-90A6-07E0A2F3ED23}"/>
              </a:ext>
            </a:extLst>
          </p:cNvPr>
          <p:cNvSpPr txBox="1"/>
          <p:nvPr/>
        </p:nvSpPr>
        <p:spPr>
          <a:xfrm>
            <a:off x="713232" y="1219208"/>
            <a:ext cx="111519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DeepMind developed deep reinforcement learning for robotic locomotion.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Vision Transformers enhance robots' scene understanding and decision-making.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Robots now achieve better real-time perception in complex environments.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Future focus: Autonomous adaptability without human programming.</a:t>
            </a:r>
          </a:p>
          <a:p>
            <a:endParaRPr lang="en-US" dirty="0"/>
          </a:p>
        </p:txBody>
      </p:sp>
      <p:pic>
        <p:nvPicPr>
          <p:cNvPr id="9" name="Audio Recording Apr 29, 2025 at 5:48:49 PM">
            <a:hlinkClick r:id="" action="ppaction://media"/>
            <a:extLst>
              <a:ext uri="{FF2B5EF4-FFF2-40B4-BE49-F238E27FC236}">
                <a16:creationId xmlns:a16="http://schemas.microsoft.com/office/drawing/2014/main" id="{28EAAFB7-39A4-8F92-C971-DE5486DB2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7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2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4 Principles for Improving Health Care Around the World">
            <a:extLst>
              <a:ext uri="{FF2B5EF4-FFF2-40B4-BE49-F238E27FC236}">
                <a16:creationId xmlns:a16="http://schemas.microsoft.com/office/drawing/2014/main" id="{A079192C-9BED-7153-FC66-2C1BAC262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2000"/>
                    </a14:imgEffect>
                    <a14:imgEffect>
                      <a14:brightnessContrast bright="-25000"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7E0D84-DB43-FC25-E0AD-A071E004F5D4}"/>
              </a:ext>
            </a:extLst>
          </p:cNvPr>
          <p:cNvSpPr txBox="1"/>
          <p:nvPr/>
        </p:nvSpPr>
        <p:spPr>
          <a:xfrm>
            <a:off x="749147" y="411730"/>
            <a:ext cx="10598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haroni" panose="02010803020104030203" pitchFamily="2" charset="-79"/>
                <a:cs typeface="Aharoni" panose="02010803020104030203" pitchFamily="2" charset="-79"/>
              </a:rPr>
              <a:t>INDUSTRY APPLICATION - HEALTHCARE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D8031-2FBE-9E0D-8FC9-6588FB5011EF}"/>
              </a:ext>
            </a:extLst>
          </p:cNvPr>
          <p:cNvSpPr txBox="1"/>
          <p:nvPr/>
        </p:nvSpPr>
        <p:spPr>
          <a:xfrm>
            <a:off x="554357" y="1571309"/>
            <a:ext cx="43847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 detects diseases (cancer, fractures) via medical imaging.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Robots assist in surgeries and elderly care, reducing human exposure to risks.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0D299-9EE6-5774-F8C8-31A52CF4A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427" y="2082188"/>
            <a:ext cx="6360721" cy="4364082"/>
          </a:xfrm>
          <a:prstGeom prst="rect">
            <a:avLst/>
          </a:prstGeom>
        </p:spPr>
      </p:pic>
      <p:pic>
        <p:nvPicPr>
          <p:cNvPr id="8" name="Audio Recording Apr 29, 2025 at 5:49:50 PM">
            <a:hlinkClick r:id="" action="ppaction://media"/>
            <a:extLst>
              <a:ext uri="{FF2B5EF4-FFF2-40B4-BE49-F238E27FC236}">
                <a16:creationId xmlns:a16="http://schemas.microsoft.com/office/drawing/2014/main" id="{1E844027-793A-BAA0-D41F-4702CB1D5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9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6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E9B0C4-1686-3DD3-45AE-365488CD9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726" y="210468"/>
            <a:ext cx="14097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6AB72-2F6A-92FB-92B7-0F63B1C08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2974" y="5542632"/>
            <a:ext cx="17653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7EF9AF-10BE-743E-A808-D442845E1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2974" y="268307"/>
            <a:ext cx="1765300" cy="110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7107AE-C2EF-F1CE-2213-B886F3093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726" y="5542632"/>
            <a:ext cx="1905000" cy="1104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ADF2A-3987-7532-1A07-39A83CA1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919" y="5512336"/>
            <a:ext cx="1905000" cy="1104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ED24A0-A605-B3E4-0BD3-5846A4327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0274" y="1862996"/>
            <a:ext cx="1778000" cy="1199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159CE9-8DDE-28EE-FACF-1E7144D8B4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715" y="3607718"/>
            <a:ext cx="1219200" cy="162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BDA22D-D524-04F0-2C50-58446FDB51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726" y="1859238"/>
            <a:ext cx="1358900" cy="965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8B6DF7-7E12-27D5-458A-4A545EECB7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07300" y="5512336"/>
            <a:ext cx="1104900" cy="927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049520-9580-F445-676B-3A740D09470F}"/>
              </a:ext>
            </a:extLst>
          </p:cNvPr>
          <p:cNvSpPr txBox="1"/>
          <p:nvPr/>
        </p:nvSpPr>
        <p:spPr>
          <a:xfrm>
            <a:off x="1817783" y="363557"/>
            <a:ext cx="8362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INDUSTRY APPLICATION -TRANSPORTATION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CC248B-0B90-6E6E-4347-21F3E2CD59E3}"/>
              </a:ext>
            </a:extLst>
          </p:cNvPr>
          <p:cNvSpPr txBox="1"/>
          <p:nvPr/>
        </p:nvSpPr>
        <p:spPr>
          <a:xfrm>
            <a:off x="1821455" y="1071443"/>
            <a:ext cx="5789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Self-driving cars and drones enhance safety and mobility.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predicts traffic patterns and ensures safe autonomous navigation.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214C277-771F-4384-B0B8-73BEE37A1B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9145" y="2015835"/>
            <a:ext cx="5633829" cy="3279556"/>
          </a:xfrm>
          <a:prstGeom prst="rect">
            <a:avLst/>
          </a:prstGeom>
        </p:spPr>
      </p:pic>
      <p:pic>
        <p:nvPicPr>
          <p:cNvPr id="26" name="Audio Recording Apr 29, 2025 at 5:51:39 PM">
            <a:hlinkClick r:id="" action="ppaction://media"/>
            <a:extLst>
              <a:ext uri="{FF2B5EF4-FFF2-40B4-BE49-F238E27FC236}">
                <a16:creationId xmlns:a16="http://schemas.microsoft.com/office/drawing/2014/main" id="{51FF2865-2AB0-7A47-628A-0BC4B532D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harity Digital - Topics - An A-Z glossary of cyber security terms and  definitions">
            <a:extLst>
              <a:ext uri="{FF2B5EF4-FFF2-40B4-BE49-F238E27FC236}">
                <a16:creationId xmlns:a16="http://schemas.microsoft.com/office/drawing/2014/main" id="{3800430E-5813-36C3-7114-4DB240B5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774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97D63-7AC4-1135-FE23-887AB3D0D0B2}"/>
              </a:ext>
            </a:extLst>
          </p:cNvPr>
          <p:cNvSpPr txBox="1"/>
          <p:nvPr/>
        </p:nvSpPr>
        <p:spPr>
          <a:xfrm>
            <a:off x="691376" y="490654"/>
            <a:ext cx="10404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INDUSTRY APPLICATION - SECURITY</a:t>
            </a:r>
            <a:endParaRPr lang="en-US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A302F9-D307-C09F-34C2-BAA6E2D33F14}"/>
              </a:ext>
            </a:extLst>
          </p:cNvPr>
          <p:cNvSpPr txBox="1"/>
          <p:nvPr/>
        </p:nvSpPr>
        <p:spPr>
          <a:xfrm>
            <a:off x="903249" y="1438507"/>
            <a:ext cx="6055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Facial recognition, cybersecurity, and search &amp; rescue enhanced by 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Robots locate survivors in disaster zones.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CB7CC1-B8FB-F1C1-AEE7-8AB77C75C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249" y="2557632"/>
            <a:ext cx="6445405" cy="3845415"/>
          </a:xfrm>
          <a:prstGeom prst="rect">
            <a:avLst/>
          </a:prstGeom>
        </p:spPr>
      </p:pic>
      <p:pic>
        <p:nvPicPr>
          <p:cNvPr id="8" name="Audio Recording Apr 29, 2025 at 5:53:25 PM">
            <a:hlinkClick r:id="" action="ppaction://media"/>
            <a:extLst>
              <a:ext uri="{FF2B5EF4-FFF2-40B4-BE49-F238E27FC236}">
                <a16:creationId xmlns:a16="http://schemas.microsoft.com/office/drawing/2014/main" id="{E818FBE9-8770-1355-C166-B2A90CF18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2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F8C7E2C-01CE-33CB-ABC3-6E0832811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873FF1-8DA0-55A9-4C65-74391C06C7E8}"/>
              </a:ext>
            </a:extLst>
          </p:cNvPr>
          <p:cNvSpPr txBox="1"/>
          <p:nvPr/>
        </p:nvSpPr>
        <p:spPr>
          <a:xfrm>
            <a:off x="535259" y="423746"/>
            <a:ext cx="10861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FUTURE DIRECTIONS</a:t>
            </a:r>
          </a:p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&amp; CHALLENGES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A12A3-1AF8-D70A-017A-8D65D306E2DA}"/>
              </a:ext>
            </a:extLst>
          </p:cNvPr>
          <p:cNvSpPr txBox="1"/>
          <p:nvPr/>
        </p:nvSpPr>
        <p:spPr>
          <a:xfrm>
            <a:off x="535259" y="1851102"/>
            <a:ext cx="47727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Technical Challenges: Energy efficiency, adaptability to harsh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Ethical Challenges: Trust, accountability, human dignity.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Future Potential: Bio-inspired robots, cloud-connected AI, human-robot collaboration.</a:t>
            </a:r>
          </a:p>
        </p:txBody>
      </p:sp>
      <p:pic>
        <p:nvPicPr>
          <p:cNvPr id="6" name="Audio Recording Apr 29, 2025 at 5:54:54 PM">
            <a:hlinkClick r:id="" action="ppaction://media"/>
            <a:extLst>
              <a:ext uri="{FF2B5EF4-FFF2-40B4-BE49-F238E27FC236}">
                <a16:creationId xmlns:a16="http://schemas.microsoft.com/office/drawing/2014/main" id="{B24A03FE-1760-F0D7-59EC-B3DD220A5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66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1" name="Straight Connector 615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raph Pattern Images - Free Download on Freepik">
            <a:extLst>
              <a:ext uri="{FF2B5EF4-FFF2-40B4-BE49-F238E27FC236}">
                <a16:creationId xmlns:a16="http://schemas.microsoft.com/office/drawing/2014/main" id="{C1A500F9-4F9B-D25A-0E9D-13837689A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" b="352"/>
          <a:stretch/>
        </p:blipFill>
        <p:spPr bwMode="auto">
          <a:xfrm>
            <a:off x="1" y="1"/>
            <a:ext cx="12192000" cy="685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E8F47-2C12-38E5-CAC6-F957D8FB5419}"/>
              </a:ext>
            </a:extLst>
          </p:cNvPr>
          <p:cNvSpPr txBox="1"/>
          <p:nvPr/>
        </p:nvSpPr>
        <p:spPr>
          <a:xfrm>
            <a:off x="1137424" y="524107"/>
            <a:ext cx="9623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FUTURE PREDICTIONS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F826F-4925-2BA4-31BE-4A1A517FDED8}"/>
              </a:ext>
            </a:extLst>
          </p:cNvPr>
          <p:cNvSpPr txBox="1"/>
          <p:nvPr/>
        </p:nvSpPr>
        <p:spPr>
          <a:xfrm>
            <a:off x="836341" y="1170438"/>
            <a:ext cx="9623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Deployment of humanoid robots expected to rise to 95% by 2040.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Workplace fatalities predicted to decrease by 90% due to automation.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A31492-F874-245B-A814-BA1B15CAC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86" y="2397512"/>
            <a:ext cx="7269946" cy="4205046"/>
          </a:xfrm>
          <a:prstGeom prst="rect">
            <a:avLst/>
          </a:prstGeom>
        </p:spPr>
      </p:pic>
      <p:pic>
        <p:nvPicPr>
          <p:cNvPr id="8" name="Audio Recording Apr 29, 2025 at 5:56:16 PM">
            <a:hlinkClick r:id="" action="ppaction://media"/>
            <a:extLst>
              <a:ext uri="{FF2B5EF4-FFF2-40B4-BE49-F238E27FC236}">
                <a16:creationId xmlns:a16="http://schemas.microsoft.com/office/drawing/2014/main" id="{A70B6DAD-6FB9-4DE5-7F15-3CCBECF38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07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328</Words>
  <Application>Microsoft Macintosh PowerPoint</Application>
  <PresentationFormat>Widescreen</PresentationFormat>
  <Paragraphs>40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Gill Sans Ultra Bold</vt:lpstr>
      <vt:lpstr>Grandview Display</vt:lpstr>
      <vt:lpstr>DashVTI</vt:lpstr>
      <vt:lpstr>HUMANOID ROBOTS (Reducing human risk in hazardous industries)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Allen Richards</dc:creator>
  <cp:lastModifiedBy>Allen Richards</cp:lastModifiedBy>
  <cp:revision>6</cp:revision>
  <dcterms:created xsi:type="dcterms:W3CDTF">2025-04-29T04:09:32Z</dcterms:created>
  <dcterms:modified xsi:type="dcterms:W3CDTF">2025-04-29T22:14:48Z</dcterms:modified>
</cp:coreProperties>
</file>